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6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lab file from GitHub. </a:t>
            </a:r>
          </a:p>
          <a:p>
            <a:r>
              <a:rPr lang="en-US" dirty="0"/>
              <a:t>Unzip the lab file. </a:t>
            </a:r>
          </a:p>
          <a:p>
            <a:r>
              <a:rPr lang="en-US" dirty="0"/>
              <a:t>Place the unzipped files to your </a:t>
            </a:r>
            <a:r>
              <a:rPr lang="en-US" dirty="0" err="1"/>
              <a:t>labpack</a:t>
            </a:r>
            <a:r>
              <a:rPr lang="en-US" dirty="0"/>
              <a:t> folder. </a:t>
            </a:r>
          </a:p>
          <a:p>
            <a:r>
              <a:rPr lang="en-US" altLang="zh-CN" dirty="0"/>
              <a:t>Double click the lab1.bat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C4F-A43B-6C33-6D04-5573AE4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6" y="4180350"/>
            <a:ext cx="176799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/>
                  <a:t>in C is simply “sin(x)”.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348</Words>
  <Application>Microsoft Office PowerPoint</Application>
  <PresentationFormat>On-screen Show (4:3)</PresentationFormat>
  <Paragraphs>38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Lab 1. Functions</vt:lpstr>
      <vt:lpstr>Homework 1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Song Liu</cp:lastModifiedBy>
  <cp:revision>331</cp:revision>
  <dcterms:created xsi:type="dcterms:W3CDTF">2022-10-03T19:08:14Z</dcterms:created>
  <dcterms:modified xsi:type="dcterms:W3CDTF">2022-10-04T11:41:23Z</dcterms:modified>
</cp:coreProperties>
</file>